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0"/>
    <p:restoredTop sz="94674"/>
  </p:normalViewPr>
  <p:slideViewPr>
    <p:cSldViewPr snapToGrid="0" snapToObjects="1">
      <p:cViewPr varScale="1">
        <p:scale>
          <a:sx n="139" d="100"/>
          <a:sy n="139" d="100"/>
        </p:scale>
        <p:origin x="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9/23/19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7864929" y="424458"/>
            <a:ext cx="3505029" cy="213178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7864929" y="1209515"/>
            <a:ext cx="35050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PRS – 7 </a:t>
            </a:r>
          </a:p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HTTP Message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81EF4F-77B2-AE4E-A510-A1FEC0A0B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0244" y="544093"/>
            <a:ext cx="1169162" cy="6323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662C4A9-9D3B-7946-B534-A69AC098587D}"/>
              </a:ext>
            </a:extLst>
          </p:cNvPr>
          <p:cNvSpPr/>
          <p:nvPr/>
        </p:nvSpPr>
        <p:spPr>
          <a:xfrm>
            <a:off x="528393" y="339114"/>
            <a:ext cx="3505029" cy="213178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72A78A-8EC9-DE4B-B342-7704A1F4A059}"/>
              </a:ext>
            </a:extLst>
          </p:cNvPr>
          <p:cNvSpPr txBox="1"/>
          <p:nvPr/>
        </p:nvSpPr>
        <p:spPr>
          <a:xfrm>
            <a:off x="528393" y="1124171"/>
            <a:ext cx="35050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Helloworld.php</a:t>
            </a:r>
            <a:endParaRPr lang="en-US" sz="32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2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VSC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A52331-1D8A-3443-A21A-D44EE0CBB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3708" y="458749"/>
            <a:ext cx="1169162" cy="63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EF </a:t>
            </a:r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Query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Biến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,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hằng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Kiểu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dữ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liệu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12F412-F661-1744-813A-B7F6F1A31F5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25826" y="1033809"/>
            <a:ext cx="1783853" cy="10034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&lt;p&gt; </a:t>
            </a:r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&lt;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br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lambda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5C0187-6869-0B4A-B324-0A1923096354}"/>
              </a:ext>
            </a:extLst>
          </p:cNvPr>
          <p:cNvSpPr/>
          <p:nvPr/>
        </p:nvSpPr>
        <p:spPr>
          <a:xfrm>
            <a:off x="531884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042347-F5FF-284A-8684-FCE51A05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1103687"/>
            <a:ext cx="757928" cy="75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C8EF81-CDCC-A848-86DD-4FD1EC332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1058962"/>
            <a:ext cx="816723" cy="8167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604F6C-A03A-174E-85F5-A925E47BE389}"/>
              </a:ext>
            </a:extLst>
          </p:cNvPr>
          <p:cNvSpPr txBox="1"/>
          <p:nvPr/>
        </p:nvSpPr>
        <p:spPr>
          <a:xfrm>
            <a:off x="5318847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Thêm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về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class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74A82-F4E7-964A-A6C5-2A4C989A971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F0C132-95CD-6842-B4B4-4BFEA9FE3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2E54A9-E7D5-1345-829B-B90978A8C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14B8C1A-C2A0-5A46-AF62-6240831C9086}"/>
              </a:ext>
            </a:extLst>
          </p:cNvPr>
          <p:cNvSpPr txBox="1"/>
          <p:nvPr/>
        </p:nvSpPr>
        <p:spPr>
          <a:xfrm>
            <a:off x="1387011" y="491953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null </a:t>
            </a:r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nullable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25EE96-F37A-BC44-B886-E3CF6F8B3E05}"/>
              </a:ext>
            </a:extLst>
          </p:cNvPr>
          <p:cNvSpPr/>
          <p:nvPr/>
        </p:nvSpPr>
        <p:spPr>
          <a:xfrm>
            <a:off x="5318847" y="385364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F25846-BA07-0C43-876D-C365010DC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3971013"/>
            <a:ext cx="757928" cy="7579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58F81C-B733-3343-9E03-55E5F3FD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3926288"/>
            <a:ext cx="816723" cy="8167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A2929E-5E1A-4E47-A885-675D21ED73BD}"/>
              </a:ext>
            </a:extLst>
          </p:cNvPr>
          <p:cNvSpPr txBox="1"/>
          <p:nvPr/>
        </p:nvSpPr>
        <p:spPr>
          <a:xfrm>
            <a:off x="5318847" y="490310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array</a:t>
            </a:r>
          </a:p>
        </p:txBody>
      </p:sp>
    </p:spTree>
    <p:extLst>
      <p:ext uri="{BB962C8B-B14F-4D97-AF65-F5344CB8AC3E}">
        <p14:creationId xmlns:p14="http://schemas.microsoft.com/office/powerpoint/2010/main" val="224298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Chuỗi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F29593-6D01-BE49-9499-B95D99698205}"/>
              </a:ext>
            </a:extLst>
          </p:cNvPr>
          <p:cNvSpPr/>
          <p:nvPr/>
        </p:nvSpPr>
        <p:spPr>
          <a:xfrm>
            <a:off x="546218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4F5569-764E-C84E-BD2D-25AFD909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64" y="1103687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7018300-C744-C84C-9A01-83E144CC0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69" y="1058962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E8C32E-EB7E-134B-989A-E16DB1B4A019}"/>
              </a:ext>
            </a:extLst>
          </p:cNvPr>
          <p:cNvSpPr txBox="1"/>
          <p:nvPr/>
        </p:nvSpPr>
        <p:spPr>
          <a:xfrm>
            <a:off x="5462187" y="2035782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kế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thừa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AD6E88-A534-FD44-AF8C-45788C582AD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D178DE-A63F-8745-A4FC-A34B26AF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04B90E-A037-604F-B02E-1B97C1F40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2C6C17-3DE0-6A4C-BB1E-47856F0B49DF}"/>
              </a:ext>
            </a:extLst>
          </p:cNvPr>
          <p:cNvSpPr txBox="1"/>
          <p:nvPr/>
        </p:nvSpPr>
        <p:spPr>
          <a:xfrm>
            <a:off x="1387011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đa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hình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EDB4551-E49D-CF4E-800B-685911C3EC20}"/>
              </a:ext>
            </a:extLst>
          </p:cNvPr>
          <p:cNvSpPr/>
          <p:nvPr/>
        </p:nvSpPr>
        <p:spPr>
          <a:xfrm>
            <a:off x="5370747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1237FA-AE8B-5940-AC19-603778BF4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424" y="3987443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513A79-164F-0F42-9EFA-D49998663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29" y="3942718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179C8B9-8A05-B342-823B-C3F1FB12B134}"/>
              </a:ext>
            </a:extLst>
          </p:cNvPr>
          <p:cNvSpPr txBox="1"/>
          <p:nvPr/>
        </p:nvSpPr>
        <p:spPr>
          <a:xfrm>
            <a:off x="5370747" y="4919538"/>
            <a:ext cx="3505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Asp.net</a:t>
            </a:r>
            <a:r>
              <a:rPr lang="en-US" sz="2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core </a:t>
            </a:r>
          </a:p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Configuration </a:t>
            </a:r>
          </a:p>
        </p:txBody>
      </p:sp>
    </p:spTree>
    <p:extLst>
      <p:ext uri="{BB962C8B-B14F-4D97-AF65-F5344CB8AC3E}">
        <p14:creationId xmlns:p14="http://schemas.microsoft.com/office/powerpoint/2010/main" val="66708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struc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enum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B9077F-6513-D84A-AF2A-8B958A70BC7B}"/>
              </a:ext>
            </a:extLst>
          </p:cNvPr>
          <p:cNvSpPr/>
          <p:nvPr/>
        </p:nvSpPr>
        <p:spPr>
          <a:xfrm>
            <a:off x="5681643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A6924B1-E422-8B47-A1A5-C7FCB7F5D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320" y="1103687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5E4FFE-34BA-A84D-A328-39D976B51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925" y="1058962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118EA54-09B7-1A44-B776-855CC35A962F}"/>
              </a:ext>
            </a:extLst>
          </p:cNvPr>
          <p:cNvSpPr txBox="1"/>
          <p:nvPr/>
        </p:nvSpPr>
        <p:spPr>
          <a:xfrm>
            <a:off x="5681643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491297A-C694-004D-8C80-FF8788C5AD77}"/>
              </a:ext>
            </a:extLst>
          </p:cNvPr>
          <p:cNvSpPr/>
          <p:nvPr/>
        </p:nvSpPr>
        <p:spPr>
          <a:xfrm>
            <a:off x="1387011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9806050-1BBC-1147-974D-598E6FEA4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878084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ED502A7-6A1F-D44B-AF1C-F23A8F5DD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833359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981EF26-370C-1D42-B695-01E3A50FC5E2}"/>
              </a:ext>
            </a:extLst>
          </p:cNvPr>
          <p:cNvSpPr txBox="1"/>
          <p:nvPr/>
        </p:nvSpPr>
        <p:spPr>
          <a:xfrm>
            <a:off x="1387011" y="4810179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4" name="Rectangle 13" descr="`">
            <a:extLst>
              <a:ext uri="{FF2B5EF4-FFF2-40B4-BE49-F238E27FC236}">
                <a16:creationId xmlns:a16="http://schemas.microsoft.com/office/drawing/2014/main" id="{9B59E93F-5984-274D-8D26-A850A4838E07}"/>
              </a:ext>
            </a:extLst>
          </p:cNvPr>
          <p:cNvSpPr/>
          <p:nvPr/>
        </p:nvSpPr>
        <p:spPr>
          <a:xfrm>
            <a:off x="5699133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 descr="`">
            <a:extLst>
              <a:ext uri="{FF2B5EF4-FFF2-40B4-BE49-F238E27FC236}">
                <a16:creationId xmlns:a16="http://schemas.microsoft.com/office/drawing/2014/main" id="{8403AB06-B7F7-D447-9EA8-D9038CF90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810" y="3878084"/>
            <a:ext cx="757928" cy="757928"/>
          </a:xfrm>
          <a:prstGeom prst="rect">
            <a:avLst/>
          </a:prstGeom>
        </p:spPr>
      </p:pic>
      <p:pic>
        <p:nvPicPr>
          <p:cNvPr id="16" name="Picture 15" descr="`">
            <a:extLst>
              <a:ext uri="{FF2B5EF4-FFF2-40B4-BE49-F238E27FC236}">
                <a16:creationId xmlns:a16="http://schemas.microsoft.com/office/drawing/2014/main" id="{9D3ED78B-7FB5-3043-A4B0-05E43151C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415" y="3833359"/>
            <a:ext cx="816723" cy="816723"/>
          </a:xfrm>
          <a:prstGeom prst="rect">
            <a:avLst/>
          </a:prstGeom>
        </p:spPr>
      </p:pic>
      <p:sp>
        <p:nvSpPr>
          <p:cNvPr id="17" name="TextBox 16" descr="`">
            <a:extLst>
              <a:ext uri="{FF2B5EF4-FFF2-40B4-BE49-F238E27FC236}">
                <a16:creationId xmlns:a16="http://schemas.microsoft.com/office/drawing/2014/main" id="{C6014D06-6970-4647-9FA2-6F1BE870A3D9}"/>
              </a:ext>
            </a:extLst>
          </p:cNvPr>
          <p:cNvSpPr txBox="1"/>
          <p:nvPr/>
        </p:nvSpPr>
        <p:spPr>
          <a:xfrm>
            <a:off x="5699133" y="4665216"/>
            <a:ext cx="35050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Dependency injection (DI)</a:t>
            </a:r>
          </a:p>
        </p:txBody>
      </p:sp>
    </p:spTree>
    <p:extLst>
      <p:ext uri="{BB962C8B-B14F-4D97-AF65-F5344CB8AC3E}">
        <p14:creationId xmlns:p14="http://schemas.microsoft.com/office/powerpoint/2010/main" val="381001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FileStream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A2E88B-B909-5644-9D53-FE91A19B94DE}"/>
              </a:ext>
            </a:extLst>
          </p:cNvPr>
          <p:cNvSpPr/>
          <p:nvPr/>
        </p:nvSpPr>
        <p:spPr>
          <a:xfrm>
            <a:off x="1404501" y="373989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44FA420-615F-B849-8807-CFFA2D616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857265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4042C4-537C-C84A-8F68-3BA2C92F4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812540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AB23672-530E-B743-9AC7-3B3B82574FB6}"/>
              </a:ext>
            </a:extLst>
          </p:cNvPr>
          <p:cNvSpPr txBox="1"/>
          <p:nvPr/>
        </p:nvSpPr>
        <p:spPr>
          <a:xfrm>
            <a:off x="1404501" y="478936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using - </a:t>
            </a:r>
            <a:r>
              <a:rPr lang="en-US" sz="3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IDisposable</a:t>
            </a:r>
            <a:endParaRPr lang="en-US" sz="3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E19F62-F698-4447-8BD1-1D8A2C689FCD}"/>
              </a:ext>
            </a:extLst>
          </p:cNvPr>
          <p:cNvSpPr/>
          <p:nvPr/>
        </p:nvSpPr>
        <p:spPr>
          <a:xfrm>
            <a:off x="5547447" y="1058962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94DC719-9D33-7048-A9E8-CD253D33A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1176330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D645FBA-6A1E-AD40-81F1-F72B3B108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1131605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A984617-250C-FB4E-BCFF-EEC7B2B0C82A}"/>
              </a:ext>
            </a:extLst>
          </p:cNvPr>
          <p:cNvSpPr txBox="1"/>
          <p:nvPr/>
        </p:nvSpPr>
        <p:spPr>
          <a:xfrm>
            <a:off x="5547447" y="2108425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Generic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FC8C01-A283-464E-92DA-9AEADBB3BE26}"/>
              </a:ext>
            </a:extLst>
          </p:cNvPr>
          <p:cNvSpPr/>
          <p:nvPr/>
        </p:nvSpPr>
        <p:spPr>
          <a:xfrm>
            <a:off x="5547447" y="372346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AE42EE7-0339-C747-AD15-80C678847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3840835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7E9ED15-B464-974D-9376-4A0B85CF5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3796110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9C0E740-88AA-C541-8675-78C350B02642}"/>
              </a:ext>
            </a:extLst>
          </p:cNvPr>
          <p:cNvSpPr txBox="1"/>
          <p:nvPr/>
        </p:nvSpPr>
        <p:spPr>
          <a:xfrm>
            <a:off x="5547447" y="477293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Collection - List</a:t>
            </a:r>
          </a:p>
        </p:txBody>
      </p:sp>
    </p:spTree>
    <p:extLst>
      <p:ext uri="{BB962C8B-B14F-4D97-AF65-F5344CB8AC3E}">
        <p14:creationId xmlns:p14="http://schemas.microsoft.com/office/powerpoint/2010/main" val="3694482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LINQ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CE4C81-345F-3445-9130-77D2F835FE58}"/>
              </a:ext>
            </a:extLst>
          </p:cNvPr>
          <p:cNvSpPr/>
          <p:nvPr/>
        </p:nvSpPr>
        <p:spPr>
          <a:xfrm>
            <a:off x="5959011" y="129721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6C8B76E-E046-BC44-8DDE-BC6F94EA0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688" y="1414583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85F9BF-7081-034F-B3FF-536A8F74A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293" y="1369858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D162711-87A2-C041-93DB-6C015DCCFB7C}"/>
              </a:ext>
            </a:extLst>
          </p:cNvPr>
          <p:cNvSpPr txBox="1"/>
          <p:nvPr/>
        </p:nvSpPr>
        <p:spPr>
          <a:xfrm>
            <a:off x="5959011" y="2346678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HttpListener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412FD9-F3B4-5B4A-A72F-34EEBD0DF8F7}"/>
              </a:ext>
            </a:extLst>
          </p:cNvPr>
          <p:cNvSpPr/>
          <p:nvPr/>
        </p:nvSpPr>
        <p:spPr>
          <a:xfrm>
            <a:off x="2122116" y="40585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841DF83-6532-FA43-A6A2-9B94DB62C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793" y="4175887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BBCDE6-875A-3948-B46F-5DF463889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398" y="4131162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014133E-E517-DD43-801D-3C29E6368208}"/>
              </a:ext>
            </a:extLst>
          </p:cNvPr>
          <p:cNvSpPr txBox="1"/>
          <p:nvPr/>
        </p:nvSpPr>
        <p:spPr>
          <a:xfrm>
            <a:off x="2122116" y="51079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LinkedList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4DA7FD4-89BC-754B-A89E-AFCD4D114D29}"/>
              </a:ext>
            </a:extLst>
          </p:cNvPr>
          <p:cNvSpPr/>
          <p:nvPr/>
        </p:nvSpPr>
        <p:spPr>
          <a:xfrm>
            <a:off x="6676186" y="417588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32024E3F-CAA3-CB4A-A578-D09C6A25E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63" y="4293255"/>
            <a:ext cx="757928" cy="75792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46CF2CE-FD2A-4745-A6D5-D207BD01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468" y="4248530"/>
            <a:ext cx="816723" cy="81672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BED12FF-76E8-E441-B34B-89F4A36BECE6}"/>
              </a:ext>
            </a:extLst>
          </p:cNvPr>
          <p:cNvSpPr txBox="1"/>
          <p:nvPr/>
        </p:nvSpPr>
        <p:spPr>
          <a:xfrm>
            <a:off x="6676186" y="5225350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HashSet</a:t>
            </a:r>
          </a:p>
        </p:txBody>
      </p:sp>
    </p:spTree>
    <p:extLst>
      <p:ext uri="{BB962C8B-B14F-4D97-AF65-F5344CB8AC3E}">
        <p14:creationId xmlns:p14="http://schemas.microsoft.com/office/powerpoint/2010/main" val="2978046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36877</TotalTime>
  <Words>75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75</cp:revision>
  <dcterms:created xsi:type="dcterms:W3CDTF">2019-08-01T05:53:39Z</dcterms:created>
  <dcterms:modified xsi:type="dcterms:W3CDTF">2019-09-24T08:44:49Z</dcterms:modified>
</cp:coreProperties>
</file>

<file path=docProps/thumbnail.jpeg>
</file>